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1" r:id="rId17"/>
    <p:sldId id="272" r:id="rId18"/>
    <p:sldId id="273" r:id="rId19"/>
    <p:sldId id="269" r:id="rId20"/>
    <p:sldId id="274" r:id="rId21"/>
    <p:sldId id="263" r:id="rId22"/>
    <p:sldId id="275" r:id="rId23"/>
    <p:sldId id="276" r:id="rId24"/>
    <p:sldId id="277" r:id="rId25"/>
    <p:sldId id="278" r:id="rId26"/>
    <p:sldId id="279" r:id="rId27"/>
    <p:sldId id="280" r:id="rId28"/>
    <p:sldId id="281"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033"/>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8917" autoAdjust="0"/>
  </p:normalViewPr>
  <p:slideViewPr>
    <p:cSldViewPr snapToObjects="1">
      <p:cViewPr varScale="1">
        <p:scale>
          <a:sx n="157" d="100"/>
          <a:sy n="157" d="100"/>
        </p:scale>
        <p:origin x="156" y="648"/>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possible observation here is that we have a lot of electronically accessible biomedical databases. But, arguably, we do not always have robust service layers around those biomedical databases that facilitate electronica interoperability and distributed computing.</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127790" y="2387084"/>
            <a:ext cx="2888419" cy="369332"/>
          </a:xfrm>
          <a:prstGeom prst="rect">
            <a:avLst/>
          </a:prstGeom>
        </p:spPr>
        <p:txBody>
          <a:bodyPr wrap="none">
            <a:spAutoFit/>
          </a:bodyPr>
          <a:lstStyle/>
          <a:p>
            <a:r>
              <a:rPr lang="en-US" dirty="0"/>
              <a:t>send me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119059"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638816" y="2387084"/>
            <a:ext cx="3866379" cy="369332"/>
          </a:xfrm>
          <a:prstGeom prst="rect">
            <a:avLst/>
          </a:prstGeom>
        </p:spPr>
        <p:txBody>
          <a:bodyPr wrap="none">
            <a:spAutoFit/>
          </a:bodyPr>
          <a:lstStyle/>
          <a:p>
            <a:r>
              <a:rPr lang="en-US" dirty="0"/>
              <a:t>send me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2" name="Rectangle 1">
            <a:extLst>
              <a:ext uri="{FF2B5EF4-FFF2-40B4-BE49-F238E27FC236}">
                <a16:creationId xmlns:a16="http://schemas.microsoft.com/office/drawing/2014/main" id="{70C5DCD8-982B-43BC-B965-B469F7DEDCB8}"/>
              </a:ext>
            </a:extLst>
          </p:cNvPr>
          <p:cNvSpPr/>
          <p:nvPr/>
        </p:nvSpPr>
        <p:spPr>
          <a:xfrm>
            <a:off x="2869409" y="4446445"/>
            <a:ext cx="3452805" cy="369332"/>
          </a:xfrm>
          <a:prstGeom prst="rect">
            <a:avLst/>
          </a:prstGeom>
        </p:spPr>
        <p:txBody>
          <a:bodyPr wrap="none">
            <a:spAutoFit/>
          </a:bodyPr>
          <a:lstStyle/>
          <a:p>
            <a:r>
              <a:rPr lang="en-US" dirty="0"/>
              <a:t>*JavaScript Object Notation (JSON)</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35492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939982" y="1428749"/>
            <a:ext cx="4869248" cy="30480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1F1F97AE-B7BA-47DA-AAD9-C30FFDE0F2A4}"/>
              </a:ext>
            </a:extLst>
          </p:cNvPr>
          <p:cNvPicPr>
            <a:picLocks noChangeAspect="1"/>
          </p:cNvPicPr>
          <p:nvPr/>
        </p:nvPicPr>
        <p:blipFill rotWithShape="1">
          <a:blip r:embed="rId2"/>
          <a:srcRect t="1482" b="70370"/>
          <a:stretch/>
        </p:blipFill>
        <p:spPr>
          <a:xfrm>
            <a:off x="3619334" y="862014"/>
            <a:ext cx="5476994" cy="1447800"/>
          </a:xfrm>
          <a:prstGeom prst="rect">
            <a:avLst/>
          </a:prstGeom>
        </p:spPr>
      </p:pic>
      <p:pic>
        <p:nvPicPr>
          <p:cNvPr id="3" name="Picture 2">
            <a:extLst>
              <a:ext uri="{FF2B5EF4-FFF2-40B4-BE49-F238E27FC236}">
                <a16:creationId xmlns:a16="http://schemas.microsoft.com/office/drawing/2014/main" id="{CDC1A6EC-DFF6-46CA-B429-D5343AAFD68C}"/>
              </a:ext>
            </a:extLst>
          </p:cNvPr>
          <p:cNvPicPr>
            <a:picLocks noChangeAspect="1"/>
          </p:cNvPicPr>
          <p:nvPr/>
        </p:nvPicPr>
        <p:blipFill rotWithShape="1">
          <a:blip r:embed="rId3"/>
          <a:srcRect t="12963" b="33742"/>
          <a:stretch/>
        </p:blipFill>
        <p:spPr>
          <a:xfrm>
            <a:off x="3619334" y="2283622"/>
            <a:ext cx="5476994" cy="2741228"/>
          </a:xfrm>
          <a:prstGeom prst="rect">
            <a:avLst/>
          </a:prstGeom>
        </p:spPr>
      </p:pic>
      <p:sp>
        <p:nvSpPr>
          <p:cNvPr id="5" name="Rectangle 4">
            <a:extLst>
              <a:ext uri="{FF2B5EF4-FFF2-40B4-BE49-F238E27FC236}">
                <a16:creationId xmlns:a16="http://schemas.microsoft.com/office/drawing/2014/main" id="{22FA1004-0098-4C47-B7C1-6D275AB6BDF1}"/>
              </a:ext>
            </a:extLst>
          </p:cNvPr>
          <p:cNvSpPr/>
          <p:nvPr/>
        </p:nvSpPr>
        <p:spPr>
          <a:xfrm>
            <a:off x="8948736" y="1319214"/>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598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a:blip r:embed="rId3"/>
          <a:stretch>
            <a:fillRect/>
          </a:stretch>
        </p:blipFill>
        <p:spPr>
          <a:xfrm>
            <a:off x="173584" y="1921510"/>
            <a:ext cx="2904896" cy="1685828"/>
          </a:xfrm>
          <a:prstGeom prst="rect">
            <a:avLst/>
          </a:prstGeom>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Endpoints Accept JSON</a:t>
            </a:r>
            <a:r>
              <a:rPr lang="en-US" sz="3200" baseline="30000" dirty="0"/>
              <a:t>‡</a:t>
            </a:r>
            <a:r>
              <a:rPr lang="en-US" sz="32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return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Clinical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pic>
        <p:nvPicPr>
          <p:cNvPr id="31" name="Picture 30">
            <a:extLst>
              <a:ext uri="{FF2B5EF4-FFF2-40B4-BE49-F238E27FC236}">
                <a16:creationId xmlns:a16="http://schemas.microsoft.com/office/drawing/2014/main" id="{11938FC4-FE5A-4535-B400-47B4A71688F3}"/>
              </a:ext>
            </a:extLst>
          </p:cNvPr>
          <p:cNvPicPr>
            <a:picLocks noChangeAspect="1"/>
          </p:cNvPicPr>
          <p:nvPr/>
        </p:nvPicPr>
        <p:blipFill>
          <a:blip r:embed="rId3"/>
          <a:stretch>
            <a:fillRect/>
          </a:stretch>
        </p:blipFill>
        <p:spPr>
          <a:xfrm>
            <a:off x="616845" y="2525452"/>
            <a:ext cx="691769" cy="772404"/>
          </a:xfrm>
          <a:prstGeom prst="rect">
            <a:avLst/>
          </a:prstGeom>
        </p:spPr>
      </p:pic>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4"/>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539715" y="3271089"/>
            <a:ext cx="846027" cy="369332"/>
          </a:xfrm>
          <a:prstGeom prst="rect">
            <a:avLst/>
          </a:prstGeom>
        </p:spPr>
        <p:txBody>
          <a:bodyPr wrap="square">
            <a:spAutoFit/>
          </a:bodyPr>
          <a:lstStyle/>
          <a:p>
            <a:pPr algn="ctr"/>
            <a:r>
              <a:rPr lang="en-US" dirty="0"/>
              <a:t>person</a:t>
            </a:r>
          </a:p>
        </p:txBody>
      </p:sp>
      <p:sp>
        <p:nvSpPr>
          <p:cNvPr id="49" name="Rectangle 48">
            <a:extLst>
              <a:ext uri="{FF2B5EF4-FFF2-40B4-BE49-F238E27FC236}">
                <a16:creationId xmlns:a16="http://schemas.microsoft.com/office/drawing/2014/main" id="{3BD08C70-2AF3-4AA0-9445-5D29B3388439}"/>
              </a:ext>
            </a:extLst>
          </p:cNvPr>
          <p:cNvSpPr/>
          <p:nvPr/>
        </p:nvSpPr>
        <p:spPr>
          <a:xfrm>
            <a:off x="7086600" y="3335119"/>
            <a:ext cx="846027" cy="646331"/>
          </a:xfrm>
          <a:prstGeom prst="rect">
            <a:avLst/>
          </a:prstGeom>
        </p:spPr>
        <p:txBody>
          <a:bodyPr wrap="square">
            <a:spAutoFit/>
          </a:bodyPr>
          <a:lstStyle/>
          <a:p>
            <a:pPr algn="ctr"/>
            <a:r>
              <a:rPr lang="en-US" dirty="0"/>
              <a:t>clinical</a:t>
            </a:r>
          </a:p>
          <a:p>
            <a:pPr algn="ctr"/>
            <a:r>
              <a:rPr lang="en-US" dirty="0"/>
              <a:t>system</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chemeClr val="accent1"/>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creenshot of a cell phone&#10;&#10;Description generated with very high confidence">
            <a:extLst>
              <a:ext uri="{FF2B5EF4-FFF2-40B4-BE49-F238E27FC236}">
                <a16:creationId xmlns:a16="http://schemas.microsoft.com/office/drawing/2014/main" id="{D294EF87-6E04-4771-B6E7-CA6E827878A5}"/>
              </a:ext>
            </a:extLst>
          </p:cNvPr>
          <p:cNvPicPr>
            <a:picLocks noChangeAspect="1"/>
          </p:cNvPicPr>
          <p:nvPr/>
        </p:nvPicPr>
        <p:blipFill>
          <a:blip r:embed="rId3"/>
          <a:stretch>
            <a:fillRect/>
          </a:stretch>
        </p:blipFill>
        <p:spPr>
          <a:xfrm>
            <a:off x="5867400" y="82171"/>
            <a:ext cx="2394121" cy="4921249"/>
          </a:xfrm>
          <a:prstGeom prst="rect">
            <a:avLst/>
          </a:prstGeom>
          <a:ln>
            <a:solidFill>
              <a:schemeClr val="accent1"/>
            </a:solidFill>
          </a:ln>
        </p:spPr>
      </p:pic>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2A35A76-F544-41BC-AC6B-30DC07716F8C}"/>
              </a:ext>
            </a:extLst>
          </p:cNvPr>
          <p:cNvSpPr/>
          <p:nvPr/>
        </p:nvSpPr>
        <p:spPr>
          <a:xfrm>
            <a:off x="5638800" y="4346926"/>
            <a:ext cx="26670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6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pic>
        <p:nvPicPr>
          <p:cNvPr id="31" name="Picture 30">
            <a:extLst>
              <a:ext uri="{FF2B5EF4-FFF2-40B4-BE49-F238E27FC236}">
                <a16:creationId xmlns:a16="http://schemas.microsoft.com/office/drawing/2014/main" id="{11938FC4-FE5A-4535-B400-47B4A71688F3}"/>
              </a:ext>
            </a:extLst>
          </p:cNvPr>
          <p:cNvPicPr>
            <a:picLocks noChangeAspect="1"/>
          </p:cNvPicPr>
          <p:nvPr/>
        </p:nvPicPr>
        <p:blipFill>
          <a:blip r:embed="rId3"/>
          <a:stretch>
            <a:fillRect/>
          </a:stretch>
        </p:blipFill>
        <p:spPr>
          <a:xfrm>
            <a:off x="8305800" y="2676054"/>
            <a:ext cx="691769" cy="772404"/>
          </a:xfrm>
          <a:prstGeom prst="rect">
            <a:avLst/>
          </a:prstGeom>
        </p:spPr>
      </p:pic>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228670" y="3421691"/>
            <a:ext cx="846027" cy="369332"/>
          </a:xfrm>
          <a:prstGeom prst="rect">
            <a:avLst/>
          </a:prstGeom>
        </p:spPr>
        <p:txBody>
          <a:bodyPr wrap="square">
            <a:spAutoFit/>
          </a:bodyPr>
          <a:lstStyle/>
          <a:p>
            <a:pPr algn="ctr"/>
            <a:r>
              <a:rPr lang="en-US" dirty="0"/>
              <a:t>person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pic>
        <p:nvPicPr>
          <p:cNvPr id="38" name="Picture 37">
            <a:extLst>
              <a:ext uri="{FF2B5EF4-FFF2-40B4-BE49-F238E27FC236}">
                <a16:creationId xmlns:a16="http://schemas.microsoft.com/office/drawing/2014/main" id="{147C03B6-55B3-4A95-A166-8B54B87E49AF}"/>
              </a:ext>
            </a:extLst>
          </p:cNvPr>
          <p:cNvPicPr>
            <a:picLocks noChangeAspect="1"/>
          </p:cNvPicPr>
          <p:nvPr/>
        </p:nvPicPr>
        <p:blipFill>
          <a:blip r:embed="rId3"/>
          <a:stretch>
            <a:fillRect/>
          </a:stretch>
        </p:blipFill>
        <p:spPr>
          <a:xfrm>
            <a:off x="616845" y="2525452"/>
            <a:ext cx="691769" cy="772404"/>
          </a:xfrm>
          <a:prstGeom prst="rect">
            <a:avLst/>
          </a:prstGeom>
        </p:spPr>
      </p:pic>
      <p:sp>
        <p:nvSpPr>
          <p:cNvPr id="39" name="Rectangle 38">
            <a:extLst>
              <a:ext uri="{FF2B5EF4-FFF2-40B4-BE49-F238E27FC236}">
                <a16:creationId xmlns:a16="http://schemas.microsoft.com/office/drawing/2014/main" id="{9E6DF50A-6E81-4490-B406-98D4532B26A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2" name="Rectangle 41">
            <a:extLst>
              <a:ext uri="{FF2B5EF4-FFF2-40B4-BE49-F238E27FC236}">
                <a16:creationId xmlns:a16="http://schemas.microsoft.com/office/drawing/2014/main" id="{768955A5-25A7-449F-94C4-A0F57CDB0557}"/>
              </a:ext>
            </a:extLst>
          </p:cNvPr>
          <p:cNvSpPr/>
          <p:nvPr/>
        </p:nvSpPr>
        <p:spPr>
          <a:xfrm>
            <a:off x="539715" y="3271089"/>
            <a:ext cx="846027" cy="369332"/>
          </a:xfrm>
          <a:prstGeom prst="rect">
            <a:avLst/>
          </a:prstGeom>
        </p:spPr>
        <p:txBody>
          <a:bodyPr wrap="square">
            <a:spAutoFit/>
          </a:bodyPr>
          <a:lstStyle/>
          <a:p>
            <a:pPr algn="ctr"/>
            <a:r>
              <a:rPr lang="en-US" dirty="0"/>
              <a:t>person</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chemeClr val="accent1"/>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(clinical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(biomedical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pic>
        <p:nvPicPr>
          <p:cNvPr id="31" name="Picture 30">
            <a:extLst>
              <a:ext uri="{FF2B5EF4-FFF2-40B4-BE49-F238E27FC236}">
                <a16:creationId xmlns:a16="http://schemas.microsoft.com/office/drawing/2014/main" id="{11938FC4-FE5A-4535-B400-47B4A71688F3}"/>
              </a:ext>
            </a:extLst>
          </p:cNvPr>
          <p:cNvPicPr>
            <a:picLocks noChangeAspect="1"/>
          </p:cNvPicPr>
          <p:nvPr/>
        </p:nvPicPr>
        <p:blipFill>
          <a:blip r:embed="rId3"/>
          <a:stretch>
            <a:fillRect/>
          </a:stretch>
        </p:blipFill>
        <p:spPr>
          <a:xfrm>
            <a:off x="616845" y="2525452"/>
            <a:ext cx="691769" cy="772404"/>
          </a:xfrm>
          <a:prstGeom prst="rect">
            <a:avLst/>
          </a:prstGeom>
        </p:spPr>
      </p:pic>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4"/>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539715" y="3271089"/>
            <a:ext cx="846027" cy="369332"/>
          </a:xfrm>
          <a:prstGeom prst="rect">
            <a:avLst/>
          </a:prstGeom>
        </p:spPr>
        <p:txBody>
          <a:bodyPr wrap="square">
            <a:spAutoFit/>
          </a:bodyPr>
          <a:lstStyle/>
          <a:p>
            <a:pPr algn="ctr"/>
            <a:r>
              <a:rPr lang="en-US" dirty="0"/>
              <a:t>person</a:t>
            </a:r>
          </a:p>
        </p:txBody>
      </p:sp>
      <p:sp>
        <p:nvSpPr>
          <p:cNvPr id="49" name="Rectangle 48">
            <a:extLst>
              <a:ext uri="{FF2B5EF4-FFF2-40B4-BE49-F238E27FC236}">
                <a16:creationId xmlns:a16="http://schemas.microsoft.com/office/drawing/2014/main" id="{3BD08C70-2AF3-4AA0-9445-5D29B3388439}"/>
              </a:ext>
            </a:extLst>
          </p:cNvPr>
          <p:cNvSpPr/>
          <p:nvPr/>
        </p:nvSpPr>
        <p:spPr>
          <a:xfrm>
            <a:off x="7086600" y="3335119"/>
            <a:ext cx="846027" cy="646331"/>
          </a:xfrm>
          <a:prstGeom prst="rect">
            <a:avLst/>
          </a:prstGeom>
        </p:spPr>
        <p:txBody>
          <a:bodyPr wrap="square">
            <a:spAutoFit/>
          </a:bodyPr>
          <a:lstStyle/>
          <a:p>
            <a:pPr algn="ctr"/>
            <a:r>
              <a:rPr lang="en-US" dirty="0"/>
              <a:t>clinical</a:t>
            </a:r>
          </a:p>
          <a:p>
            <a:pPr algn="ctr"/>
            <a:r>
              <a:rPr lang="en-US" dirty="0"/>
              <a:t>system</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2"/>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D32C6-52D5-4E0C-AB6C-C12D1770AA35}"/>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3006</TotalTime>
  <Words>5178</Words>
  <Application>Microsoft Office PowerPoint</Application>
  <PresentationFormat>On-screen Show (16:9)</PresentationFormat>
  <Paragraphs>561</Paragraphs>
  <Slides>60</Slides>
  <Notes>38</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 (in English)</vt:lpstr>
      <vt:lpstr>Web Page Request (in HTTP)</vt:lpstr>
      <vt:lpstr>Web Service Request (in English)</vt:lpstr>
      <vt:lpstr>Web Service Request (in HTTP)</vt:lpstr>
      <vt:lpstr>PowerPoint Presentation</vt:lpstr>
      <vt:lpstr>PowerPoint Presentation</vt:lpstr>
      <vt:lpstr>PowerPoint Presentation</vt:lpstr>
      <vt:lpstr>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Geoffrey Smith</cp:lastModifiedBy>
  <cp:revision>321</cp:revision>
  <dcterms:created xsi:type="dcterms:W3CDTF">2016-08-03T12:57:37Z</dcterms:created>
  <dcterms:modified xsi:type="dcterms:W3CDTF">2018-09-29T22:32:49Z</dcterms:modified>
</cp:coreProperties>
</file>